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6" r:id="rId2"/>
  </p:sldMasterIdLst>
  <p:sldIdLst>
    <p:sldId id="256" r:id="rId3"/>
    <p:sldId id="257" r:id="rId4"/>
    <p:sldId id="258" r:id="rId5"/>
    <p:sldId id="278" r:id="rId6"/>
    <p:sldId id="279" r:id="rId7"/>
    <p:sldId id="280" r:id="rId8"/>
    <p:sldId id="281" r:id="rId9"/>
    <p:sldId id="272" r:id="rId10"/>
    <p:sldId id="282" r:id="rId11"/>
    <p:sldId id="283" r:id="rId12"/>
    <p:sldId id="277" r:id="rId13"/>
    <p:sldId id="275" r:id="rId14"/>
    <p:sldId id="284" r:id="rId15"/>
    <p:sldId id="267" r:id="rId16"/>
    <p:sldId id="285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E8D7BDD-462F-45CE-909A-979058F1185F}">
          <p14:sldIdLst>
            <p14:sldId id="256"/>
            <p14:sldId id="257"/>
            <p14:sldId id="258"/>
            <p14:sldId id="278"/>
            <p14:sldId id="279"/>
            <p14:sldId id="280"/>
            <p14:sldId id="281"/>
            <p14:sldId id="272"/>
            <p14:sldId id="282"/>
            <p14:sldId id="283"/>
            <p14:sldId id="277"/>
            <p14:sldId id="275"/>
            <p14:sldId id="284"/>
            <p14:sldId id="267"/>
            <p14:sldId id="2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9395"/>
    <a:srgbClr val="888888"/>
    <a:srgbClr val="777777"/>
    <a:srgbClr val="F5F5F5"/>
    <a:srgbClr val="6D6D6D"/>
    <a:srgbClr val="3C3C3C"/>
    <a:srgbClr val="AEAEAE"/>
    <a:srgbClr val="A9A9A9"/>
    <a:srgbClr val="4A4A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C93D9EB-54C8-4272-86F1-260A2F071E6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24A9607-0B7F-4C83-9B1D-AD83BCF16B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99914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3D9EB-54C8-4272-86F1-260A2F071E6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A9607-0B7F-4C83-9B1D-AD83BCF16B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568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3D9EB-54C8-4272-86F1-260A2F071E6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A9607-0B7F-4C83-9B1D-AD83BCF16B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72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3D9EB-54C8-4272-86F1-260A2F071E6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A9607-0B7F-4C83-9B1D-AD83BCF16B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0909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3D9EB-54C8-4272-86F1-260A2F071E6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A9607-0B7F-4C83-9B1D-AD83BCF16B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6543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3D9EB-54C8-4272-86F1-260A2F071E6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A9607-0B7F-4C83-9B1D-AD83BCF16B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3875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3D9EB-54C8-4272-86F1-260A2F071E6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A9607-0B7F-4C83-9B1D-AD83BCF16B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353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3D9EB-54C8-4272-86F1-260A2F071E6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A9607-0B7F-4C83-9B1D-AD83BCF16B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3663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3D9EB-54C8-4272-86F1-260A2F071E6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A9607-0B7F-4C83-9B1D-AD83BCF16B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3938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3D9EB-54C8-4272-86F1-260A2F071E6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A9607-0B7F-4C83-9B1D-AD83BCF16B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7340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3D9EB-54C8-4272-86F1-260A2F071E6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A9607-0B7F-4C83-9B1D-AD83BCF16B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797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3D9EB-54C8-4272-86F1-260A2F071E6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A9607-0B7F-4C83-9B1D-AD83BCF16B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190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3D9EB-54C8-4272-86F1-260A2F071E6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A9607-0B7F-4C83-9B1D-AD83BCF16B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1717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3D9EB-54C8-4272-86F1-260A2F071E6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A9607-0B7F-4C83-9B1D-AD83BCF16B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673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3D9EB-54C8-4272-86F1-260A2F071E6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A9607-0B7F-4C83-9B1D-AD83BCF16B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6346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3D9EB-54C8-4272-86F1-260A2F071E6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A9607-0B7F-4C83-9B1D-AD83BCF16B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2852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3D9EB-54C8-4272-86F1-260A2F071E6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A9607-0B7F-4C83-9B1D-AD83BCF16B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835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3D9EB-54C8-4272-86F1-260A2F071E6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A9607-0B7F-4C83-9B1D-AD83BCF16B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5831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3D9EB-54C8-4272-86F1-260A2F071E6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A9607-0B7F-4C83-9B1D-AD83BCF16B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4983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3D9EB-54C8-4272-86F1-260A2F071E6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A9607-0B7F-4C83-9B1D-AD83BCF16B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5181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3D9EB-54C8-4272-86F1-260A2F071E6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A9607-0B7F-4C83-9B1D-AD83BCF16B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163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3D9EB-54C8-4272-86F1-260A2F071E6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A9607-0B7F-4C83-9B1D-AD83BCF16B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100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3D9EB-54C8-4272-86F1-260A2F071E6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A9607-0B7F-4C83-9B1D-AD83BCF16B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421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3D9EB-54C8-4272-86F1-260A2F071E6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A9607-0B7F-4C83-9B1D-AD83BCF16B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569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3D9EB-54C8-4272-86F1-260A2F071E6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A9607-0B7F-4C83-9B1D-AD83BCF16B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116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3D9EB-54C8-4272-86F1-260A2F071E6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A9607-0B7F-4C83-9B1D-AD83BCF16B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454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3D9EB-54C8-4272-86F1-260A2F071E6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A9607-0B7F-4C83-9B1D-AD83BCF16B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986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3D9EB-54C8-4272-86F1-260A2F071E6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A9607-0B7F-4C83-9B1D-AD83BCF16B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182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C93D9EB-54C8-4272-86F1-260A2F071E6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24A9607-0B7F-4C83-9B1D-AD83BCF16B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929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3D9EB-54C8-4272-86F1-260A2F071E6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A9607-0B7F-4C83-9B1D-AD83BCF16B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619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D:\&#1053;&#1086;&#1074;&#1072;&#1103;%20&#1087;&#1072;&#1087;&#1082;&#1072;%20(2)\VID-20171015-WA0035.wmv" TargetMode="External"/><Relationship Id="rId1" Type="http://schemas.microsoft.com/office/2007/relationships/media" Target="file:///D:\&#1053;&#1086;&#1074;&#1072;&#1103;%20&#1087;&#1072;&#1087;&#1082;&#1072;%20(2)\VID-20171015-WA0035.wmv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18741" y="287792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sz="10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/>
            </a:r>
            <a:br>
              <a:rPr lang="ru-RU" sz="10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10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/>
            </a:r>
            <a:br>
              <a:rPr lang="ru-RU" sz="10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10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Лицом  к  лицу…</a:t>
            </a:r>
            <a:br>
              <a:rPr lang="ru-RU" sz="10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89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/>
            </a:r>
            <a:br>
              <a:rPr lang="ru-RU" sz="8900" b="1" dirty="0">
                <a:solidFill>
                  <a:schemeClr val="bg1"/>
                </a:solidFill>
                <a:latin typeface="Monotype Corsiva" panose="03010101010201010101" pitchFamily="66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00" y="3906838"/>
            <a:ext cx="9144000" cy="1655762"/>
          </a:xfrm>
        </p:spPr>
        <p:txBody>
          <a:bodyPr>
            <a:noAutofit/>
          </a:bodyPr>
          <a:lstStyle/>
          <a:p>
            <a:pPr algn="r"/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Выполнили: Рогожникова А.В.</a:t>
            </a:r>
          </a:p>
          <a:p>
            <a:pPr algn="r"/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Кроткий В. И</a:t>
            </a:r>
          </a:p>
          <a:p>
            <a:pPr algn="r"/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Руководитель: </a:t>
            </a:r>
          </a:p>
          <a:p>
            <a:pPr algn="r"/>
            <a:r>
              <a:rPr lang="ru-RU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Наливайченко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И. В.</a:t>
            </a:r>
          </a:p>
          <a:p>
            <a:pPr algn="r"/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</a:t>
            </a:r>
            <a:r>
              <a:rPr lang="ru-RU" sz="3200" dirty="0" smtClean="0"/>
              <a:t>                                                                                    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28897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587" y="0"/>
            <a:ext cx="6589766" cy="563630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543"/>
            <a:ext cx="5204086" cy="39030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820420"/>
            <a:ext cx="52015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П</a:t>
            </a:r>
            <a:r>
              <a:rPr lang="ru-RU" sz="2800" dirty="0" smtClean="0"/>
              <a:t>аровоз</a:t>
            </a:r>
            <a:r>
              <a:rPr lang="ru-RU" sz="2800" dirty="0"/>
              <a:t>, установленный на площади 4 ноября 1976 г., и мемориальная доска на здании вокзала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3415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97910" cy="42998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299844"/>
            <a:ext cx="5720739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/>
              <a:t>Один из выпусков </a:t>
            </a:r>
            <a:r>
              <a:rPr lang="ru-RU" sz="2500" dirty="0" err="1"/>
              <a:t>Чугуевского</a:t>
            </a:r>
            <a:r>
              <a:rPr lang="ru-RU" sz="2500" dirty="0"/>
              <a:t> пехотного юнкерского училища, в котором Михаил </a:t>
            </a:r>
            <a:r>
              <a:rPr lang="ru-RU" sz="2500" dirty="0" err="1" smtClean="0"/>
              <a:t>Афиногенович</a:t>
            </a:r>
            <a:r>
              <a:rPr lang="ru-RU" sz="2500" dirty="0" smtClean="0"/>
              <a:t> </a:t>
            </a:r>
          </a:p>
          <a:p>
            <a:r>
              <a:rPr lang="ru-RU" sz="2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Мастыко</a:t>
            </a:r>
            <a:r>
              <a:rPr lang="ru-RU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тогда в звании капитана, командовал ротой. Архивное фото.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111" y="1802764"/>
            <a:ext cx="3379588" cy="49941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090" y="0"/>
            <a:ext cx="3543733" cy="57130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97910" y="0"/>
            <a:ext cx="28773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Няня Аннушка, </a:t>
            </a:r>
            <a:r>
              <a:rPr lang="ru-RU" sz="2400" dirty="0" smtClean="0"/>
              <a:t>с дочерями </a:t>
            </a:r>
            <a:r>
              <a:rPr lang="ru-RU" sz="2400" dirty="0"/>
              <a:t>полковника </a:t>
            </a:r>
            <a:r>
              <a:rPr lang="ru-RU" sz="2400" dirty="0" err="1"/>
              <a:t>Мастыко</a:t>
            </a:r>
            <a:r>
              <a:rPr lang="ru-RU" sz="2400" dirty="0"/>
              <a:t> – Катей и Леной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46796" y="5659447"/>
            <a:ext cx="51452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Михаил Михайлович </a:t>
            </a:r>
            <a:r>
              <a:rPr lang="ru-RU" sz="2400" dirty="0" err="1" smtClean="0"/>
              <a:t>Мастыко</a:t>
            </a:r>
            <a:r>
              <a:rPr lang="ru-RU" sz="2400" dirty="0" smtClean="0"/>
              <a:t>-единственный сын в семье </a:t>
            </a:r>
            <a:r>
              <a:rPr lang="ru-RU" sz="2400" dirty="0" err="1" smtClean="0"/>
              <a:t>Мастыко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6709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7673"/>
            <a:ext cx="5958764" cy="5463638"/>
          </a:xfrm>
        </p:spPr>
        <p:txBody>
          <a:bodyPr>
            <a:normAutofit/>
          </a:bodyPr>
          <a:lstStyle/>
          <a:p>
            <a:r>
              <a:rPr lang="ru-RU" sz="3600" dirty="0"/>
              <a:t>Братское захоронение времен гражданской войны 1918-1920 гг.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Здесь </a:t>
            </a:r>
            <a:r>
              <a:rPr lang="ru-RU" sz="3600" dirty="0"/>
              <a:t>похоронены курсанты-юнкера Киевской школы прапорщиков, охранявшие правопорядок в городе до захвата власти большевиками.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764" y="157673"/>
            <a:ext cx="6233236" cy="6233236"/>
          </a:xfrm>
        </p:spPr>
      </p:pic>
    </p:spTree>
    <p:extLst>
      <p:ext uri="{BB962C8B-B14F-4D97-AF65-F5344CB8AC3E}">
        <p14:creationId xmlns:p14="http://schemas.microsoft.com/office/powerpoint/2010/main" val="216265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8289561" cy="50378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621" y="0"/>
            <a:ext cx="520037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9842" y="5621312"/>
            <a:ext cx="6505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Деникин Антон Иванович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rgbClr val="979797"/>
            </a:gs>
            <a:gs pos="0">
              <a:schemeClr val="bg1">
                <a:lumMod val="50000"/>
              </a:schemeClr>
            </a:gs>
            <a:gs pos="55000">
              <a:schemeClr val="bg1">
                <a:lumMod val="75000"/>
              </a:schemeClr>
            </a:gs>
            <a:gs pos="28000">
              <a:schemeClr val="bg1">
                <a:lumMod val="65000"/>
              </a:schemeClr>
            </a:gs>
            <a:gs pos="83000">
              <a:schemeClr val="bg1">
                <a:lumMod val="85000"/>
              </a:schemeClr>
            </a:gs>
            <a:gs pos="100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09089" cy="5991044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020" y="867820"/>
            <a:ext cx="7711759" cy="59901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58780" y="4368520"/>
            <a:ext cx="61009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Собор Успения Пресвятой Богородицы (Успенский собор) — православный храм, располагавшийся на Соборной площади Таганрога с 1790 по 1938 год и являвший в этот период главным храмом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города. </a:t>
            </a:r>
          </a:p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1938 году храм уничтожили</a:t>
            </a:r>
          </a:p>
        </p:txBody>
      </p:sp>
    </p:spTree>
    <p:extLst>
      <p:ext uri="{BB962C8B-B14F-4D97-AF65-F5344CB8AC3E}">
        <p14:creationId xmlns:p14="http://schemas.microsoft.com/office/powerpoint/2010/main" val="386204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56628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59265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4847" y="-314793"/>
            <a:ext cx="4337154" cy="5606321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Памятник Ленину</a:t>
            </a:r>
            <a:br>
              <a:rPr lang="ru-RU" sz="4800" dirty="0" smtClean="0"/>
            </a:br>
            <a:r>
              <a:rPr lang="ru-RU" sz="4800" dirty="0" smtClean="0"/>
              <a:t>на октябрьской площади 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514" y="1604327"/>
            <a:ext cx="10515600" cy="4572635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ЭКСКУРСИИ</a:t>
            </a:r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раскрыть роль представителей белого и красного движения в Таганроге</a:t>
            </a:r>
            <a:b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ЭКСКУРСИИ</a:t>
            </a:r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b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•систематизировать материалы о пребывании в Таганроге лидеров двух противодействующих сил- большевиков и белогвардейцев;</a:t>
            </a:r>
            <a:b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•воспитание патриотизма и активной гражданской позиции.</a:t>
            </a:r>
            <a:b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ОБЪЕКТ ИССЛЕДОВАНИЯ</a:t>
            </a:r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герои белого и красного движения в Таганроге</a:t>
            </a:r>
            <a:b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H="1">
            <a:off x="731520" y="5989319"/>
            <a:ext cx="106680" cy="187643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84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VID-20171015-WA0035.wmv">
            <a:hlinkClick r:id="" action="ppaction://media"/>
          </p:cNvPr>
          <p:cNvPicPr>
            <a:picLocks noGrp="1" noChangeAspect="1"/>
          </p:cNvPicPr>
          <p:nvPr>
            <p:ph sz="quarter" idx="13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74613"/>
            <a:ext cx="12247563" cy="693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37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19871" y="0"/>
            <a:ext cx="4694830" cy="2524835"/>
          </a:xfrm>
        </p:spPr>
        <p:txBody>
          <a:bodyPr>
            <a:normAutofit/>
          </a:bodyPr>
          <a:lstStyle/>
          <a:p>
            <a:r>
              <a:rPr lang="ru-RU" dirty="0" smtClean="0"/>
              <a:t>Октябрьская революция 1917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" y="2370983"/>
            <a:ext cx="6879027" cy="44870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473" y="3032260"/>
            <a:ext cx="5313528" cy="382574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37027" cy="3508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428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67640" cy="5756223"/>
          </a:xfrm>
        </p:spPr>
      </p:pic>
      <p:sp>
        <p:nvSpPr>
          <p:cNvPr id="5" name="TextBox 4"/>
          <p:cNvSpPr txBox="1"/>
          <p:nvPr/>
        </p:nvSpPr>
        <p:spPr>
          <a:xfrm>
            <a:off x="419725" y="5756223"/>
            <a:ext cx="7195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Юнкера в классе</a:t>
            </a:r>
            <a:endParaRPr lang="ru-RU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532" y="1843790"/>
            <a:ext cx="6146468" cy="50142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20918" y="1"/>
            <a:ext cx="44820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Штаб </a:t>
            </a:r>
            <a:r>
              <a:rPr lang="ru-RU" sz="4000" dirty="0"/>
              <a:t>1-й дивизии </a:t>
            </a:r>
            <a:r>
              <a:rPr lang="ru-RU" sz="4000" dirty="0" err="1"/>
              <a:t>добровол</a:t>
            </a:r>
            <a:r>
              <a:rPr lang="ru-RU" sz="4000" dirty="0"/>
              <a:t>. армии. лето. 1918</a:t>
            </a:r>
          </a:p>
        </p:txBody>
      </p:sp>
    </p:spTree>
    <p:extLst>
      <p:ext uri="{BB962C8B-B14F-4D97-AF65-F5344CB8AC3E}">
        <p14:creationId xmlns:p14="http://schemas.microsoft.com/office/powerpoint/2010/main" val="78453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5586"/>
            <a:ext cx="5679465" cy="49849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735" y="-88067"/>
            <a:ext cx="7536867" cy="43902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72011"/>
            <a:ext cx="43021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Отряды Красной армии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90300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664"/>
            <a:ext cx="3897443" cy="55721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9862" y="5606790"/>
            <a:ext cx="4841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Владимир Смирнов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442" y="1335399"/>
            <a:ext cx="8294558" cy="38661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72197" y="34664"/>
            <a:ext cx="6790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Котельный завод, на воротах которого "распяли" Смирнова</a:t>
            </a:r>
          </a:p>
        </p:txBody>
      </p:sp>
    </p:spTree>
    <p:extLst>
      <p:ext uri="{BB962C8B-B14F-4D97-AF65-F5344CB8AC3E}">
        <p14:creationId xmlns:p14="http://schemas.microsoft.com/office/powerpoint/2010/main" val="247301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721" y="0"/>
            <a:ext cx="4785677" cy="6845879"/>
          </a:xfrm>
        </p:spPr>
      </p:pic>
      <p:sp>
        <p:nvSpPr>
          <p:cNvPr id="5" name="TextBox 4"/>
          <p:cNvSpPr txBox="1"/>
          <p:nvPr/>
        </p:nvSpPr>
        <p:spPr>
          <a:xfrm>
            <a:off x="0" y="104932"/>
            <a:ext cx="6520721" cy="5740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chemeClr val="accent1"/>
                </a:solidFill>
              </a:rPr>
              <a:t>Антон Кузьмич </a:t>
            </a:r>
            <a:r>
              <a:rPr lang="ru-RU" sz="5400" b="1" dirty="0" smtClean="0">
                <a:solidFill>
                  <a:schemeClr val="accent1"/>
                </a:solidFill>
              </a:rPr>
              <a:t>Глушко</a:t>
            </a:r>
          </a:p>
          <a:p>
            <a:r>
              <a:rPr lang="ru-RU" sz="3700" dirty="0" smtClean="0"/>
              <a:t>российский </a:t>
            </a:r>
            <a:r>
              <a:rPr lang="ru-RU" sz="3700" dirty="0"/>
              <a:t>революционер, советский государственный и партийный деятель, первый председатель Таганрогского комитета РСДРП и большевистского Совета рабочих депутатов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920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454452" cy="56055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54452" y="0"/>
            <a:ext cx="355266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Красно-гвардейский отряд во главе с Р. Ф. </a:t>
            </a:r>
            <a:r>
              <a:rPr lang="ru-RU" sz="4400" dirty="0" err="1" smtClean="0"/>
              <a:t>Сиверсом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81048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3506</TotalTime>
  <Words>203</Words>
  <Application>Microsoft Office PowerPoint</Application>
  <PresentationFormat>Широкоэкранный</PresentationFormat>
  <Paragraphs>26</Paragraphs>
  <Slides>15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Impact</vt:lpstr>
      <vt:lpstr>Monotype Corsiva</vt:lpstr>
      <vt:lpstr>Times New Roman</vt:lpstr>
      <vt:lpstr>Главное мероприятие</vt:lpstr>
      <vt:lpstr>Тема Office</vt:lpstr>
      <vt:lpstr>  Лицом  к  лицу…   </vt:lpstr>
      <vt:lpstr>ЦЕЛЬ ЭКСКУРСИИ: раскрыть роль представителей белого и красного движения в Таганроге  ЗАДАЧИ ЭКСКУРСИИ: •систематизировать материалы о пребывании в Таганроге лидеров двух противодействующих сил- большевиков и белогвардейцев; •воспитание патриотизма и активной гражданской позиции.  ОБЪЕКТ ИССЛЕДОВАНИЯ: герои белого и красного движения в Таганроге  </vt:lpstr>
      <vt:lpstr>Презентация PowerPoint</vt:lpstr>
      <vt:lpstr>Октябрьская революция 1917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Братское захоронение времен гражданской войны 1918-1920 гг.  Здесь похоронены курсанты-юнкера Киевской школы прапорщиков, охранявшие правопорядок в городе до захвата власти большевиками.</vt:lpstr>
      <vt:lpstr>Презентация PowerPoint</vt:lpstr>
      <vt:lpstr>Презентация PowerPoint</vt:lpstr>
      <vt:lpstr>Памятник Ленину на октябрьской площади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Рогожникова</dc:creator>
  <cp:lastModifiedBy>Анна Рогожникова</cp:lastModifiedBy>
  <cp:revision>42</cp:revision>
  <dcterms:created xsi:type="dcterms:W3CDTF">2017-10-14T13:57:21Z</dcterms:created>
  <dcterms:modified xsi:type="dcterms:W3CDTF">2017-10-31T09:15:49Z</dcterms:modified>
</cp:coreProperties>
</file>